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nstrument Sans Medium" pitchFamily="2" charset="0"/>
      <p:regular r:id="rId16"/>
    </p:embeddedFont>
    <p:embeddedFont>
      <p:font typeface="Instrument Sans Semi Bold" pitchFamily="2" charset="0"/>
      <p:regular r:id="rId17"/>
    </p:embeddedFont>
    <p:embeddedFont>
      <p:font typeface="Raleway" pitchFamily="2" charset="77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0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90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Modern Portfolio &amp; Blog with Astro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Phuc Nguyen Hoang - July 19,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7433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Astro &amp; Why Use It?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Astro?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304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Astro is a modern static site builder designed for speed and content. It supports multiple UI frameworks and ships zero JavaScript by default for optimal performance, ideal for blogs and portfolios.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Astro?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330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Minimal client-side JS ensures fast load times.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Flexibility: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 your favorite UI frameworks or just HTML/CSS.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Collections: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Organize and type-check content easily.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48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SEO-Friendly: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Built-in support for sitemap, RSS, and meta tags.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2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Astro's 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867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 &amp; SEO-Friendly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2374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static sites that load quickly and rank well on search engines.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9867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Responsive UI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32374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animated, responsive interfaces with built-in dark mode support.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9867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Versatility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32374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Markdown, MDX, and integrates with various CMS platforms.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Built-in SEO Tools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60451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Includes RSS feed generation and sitemap functionality out of the box.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Extensible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60451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functionality with a rich ecosystem of integrations and adapters.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8648"/>
            <a:ext cx="7444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Prerequisites &amp; Initialization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1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Before diving into development, ensure your environment is set up correctly.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9109"/>
            <a:ext cx="13042821" cy="3311843"/>
          </a:xfrm>
          <a:prstGeom prst="roundRect">
            <a:avLst>
              <a:gd name="adj" fmla="val 287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5" name="Shape 3"/>
          <p:cNvSpPr/>
          <p:nvPr/>
        </p:nvSpPr>
        <p:spPr>
          <a:xfrm>
            <a:off x="801410" y="3356729"/>
            <a:ext cx="13027581" cy="14439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6" name="Text 4"/>
          <p:cNvSpPr/>
          <p:nvPr/>
        </p:nvSpPr>
        <p:spPr>
          <a:xfrm>
            <a:off x="1028343" y="350043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50043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v18+ (latest LTS recommended)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40379" y="3931325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npm v9+ (or your preferred package manager)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436221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(Optional) Notion integration credentials for content management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800719"/>
            <a:ext cx="13027581" cy="185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1" name="Text 9"/>
          <p:cNvSpPr/>
          <p:nvPr/>
        </p:nvSpPr>
        <p:spPr>
          <a:xfrm>
            <a:off x="1028343" y="494442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Initialization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944428"/>
            <a:ext cx="866179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new Astro project using 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create astro@latest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5398175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Choose the "blog" template for a pre-configured setup, or "minimal" to build from scratch.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379" y="6191964"/>
            <a:ext cx="866179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Install dependencies via 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your project root.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804"/>
            <a:ext cx="7601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&amp; Collections Setup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13653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4" name="Text 2"/>
          <p:cNvSpPr/>
          <p:nvPr/>
        </p:nvSpPr>
        <p:spPr>
          <a:xfrm>
            <a:off x="1020604" y="3967282"/>
            <a:ext cx="3372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 Content Directory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457700"/>
            <a:ext cx="3780592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the 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src/content/articles/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directory to house your blog posts. This is where Astro's Content Collections feature shines.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173373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7" name="Text 5"/>
          <p:cNvSpPr/>
          <p:nvPr/>
        </p:nvSpPr>
        <p:spPr>
          <a:xfrm>
            <a:off x="5424845" y="3627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Markdown Files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117419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Place individual Markdown (.md) files for each article within this directory. Astro automatically discovers these files.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2833211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0" name="Text 8"/>
          <p:cNvSpPr/>
          <p:nvPr/>
        </p:nvSpPr>
        <p:spPr>
          <a:xfrm>
            <a:off x="9829086" y="3286839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Configure Content Collections (Optional)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4131588"/>
            <a:ext cx="3780592" cy="220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src/content.config.ts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define schemas for your content collections. This enables type-checking for frontmatter, ensuring data consistency and preventing common errors.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045"/>
            <a:ext cx="5133023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Article Pages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7587" y="1569482"/>
            <a:ext cx="13235226" cy="846892"/>
          </a:xfrm>
          <a:prstGeom prst="roundRect">
            <a:avLst>
              <a:gd name="adj" fmla="val 9885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8" y="1865114"/>
            <a:ext cx="249079" cy="1993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5287" y="1818561"/>
            <a:ext cx="1238821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Astro's file-based routing and Content Collections make creating dynamic article pages straightforward and efficient.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7" y="2916674"/>
            <a:ext cx="6517958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640568"/>
            <a:ext cx="597932" cy="59793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027" y="2789992"/>
            <a:ext cx="239078" cy="2989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19758" y="3437811"/>
            <a:ext cx="249150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Paginated List Page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919758" y="3868817"/>
            <a:ext cx="6073616" cy="9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src/pages/articles/[page].astro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display a paginated list of all your articles. Astro's built-in pagination API simplifies this process.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55" y="2916674"/>
            <a:ext cx="6517958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868" y="2640568"/>
            <a:ext cx="597932" cy="59793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295" y="2789992"/>
            <a:ext cx="239078" cy="29896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637026" y="3437811"/>
            <a:ext cx="2727960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Pagination Component</a:t>
            </a:r>
            <a:endParaRPr lang="en-US" sz="1950" dirty="0"/>
          </a:p>
        </p:txBody>
      </p:sp>
      <p:sp>
        <p:nvSpPr>
          <p:cNvPr id="15" name="Text 6"/>
          <p:cNvSpPr/>
          <p:nvPr/>
        </p:nvSpPr>
        <p:spPr>
          <a:xfrm>
            <a:off x="7637026" y="3868817"/>
            <a:ext cx="6073616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reusable 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src/components/Pagination.astro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component to navigate between article pages.</a:t>
            </a:r>
            <a:endParaRPr lang="en-US" sz="15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7" y="5538192"/>
            <a:ext cx="6517958" cy="91440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262086"/>
            <a:ext cx="597932" cy="597932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027" y="5411510"/>
            <a:ext cx="239078" cy="298966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919758" y="6059329"/>
            <a:ext cx="249150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Detail Article Page</a:t>
            </a:r>
            <a:endParaRPr lang="en-US" sz="1950" dirty="0"/>
          </a:p>
        </p:txBody>
      </p:sp>
      <p:sp>
        <p:nvSpPr>
          <p:cNvPr id="20" name="Text 8"/>
          <p:cNvSpPr/>
          <p:nvPr/>
        </p:nvSpPr>
        <p:spPr>
          <a:xfrm>
            <a:off x="919758" y="6490335"/>
            <a:ext cx="6073616" cy="9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src/pages/articles/[slug].astro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individual article detail pages. This uses dynamic routing to fetch and render specific articles based on their slug.</a:t>
            </a:r>
            <a:endParaRPr lang="en-US" sz="155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55" y="5538192"/>
            <a:ext cx="6517958" cy="91440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868" y="5262086"/>
            <a:ext cx="597932" cy="597932"/>
          </a:xfrm>
          <a:prstGeom prst="rect">
            <a:avLst/>
          </a:prstGeom>
        </p:spPr>
      </p:pic>
      <p:pic>
        <p:nvPicPr>
          <p:cNvPr id="23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295" y="5411510"/>
            <a:ext cx="239078" cy="298966"/>
          </a:xfrm>
          <a:prstGeom prst="rect">
            <a:avLst/>
          </a:prstGeom>
        </p:spPr>
      </p:pic>
      <p:sp>
        <p:nvSpPr>
          <p:cNvPr id="24" name="Text 9"/>
          <p:cNvSpPr/>
          <p:nvPr/>
        </p:nvSpPr>
        <p:spPr>
          <a:xfrm>
            <a:off x="7637026" y="6059329"/>
            <a:ext cx="329481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Detailed Article Component</a:t>
            </a:r>
            <a:endParaRPr lang="en-US" sz="1950" dirty="0"/>
          </a:p>
        </p:txBody>
      </p:sp>
      <p:sp>
        <p:nvSpPr>
          <p:cNvPr id="25" name="Text 10"/>
          <p:cNvSpPr/>
          <p:nvPr/>
        </p:nvSpPr>
        <p:spPr>
          <a:xfrm>
            <a:off x="7637026" y="6490335"/>
            <a:ext cx="6073616" cy="9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a </a:t>
            </a:r>
            <a:r>
              <a:rPr lang="en-US" sz="15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src/components/DetailedArticle.astro</a:t>
            </a: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component to render the full content of each article, including frontmatter and body.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&amp; View Articles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9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Adding New Content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80667"/>
            <a:ext cx="6244709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Simply add new Markdown files to 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src/content/articles/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Astro automatically detects and processes new content, making your publishing workflow seamless.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19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Viewing Your Site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00193"/>
            <a:ext cx="6244709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</a:t>
            </a:r>
            <a:r>
              <a:rPr lang="en-US" sz="1750" dirty="0" err="1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750" dirty="0">
                <a:solidFill>
                  <a:srgbClr val="5B5F7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run dev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your project root to start the development server and preview your blog. Astro handles routing and rendering for you.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1927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8" name="Text 6"/>
          <p:cNvSpPr/>
          <p:nvPr/>
        </p:nvSpPr>
        <p:spPr>
          <a:xfrm>
            <a:off x="8336637" y="2005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Manual Routing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36637" y="258687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Astro's content collections eliminate the need for manual route or import statements for each new article.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129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1" name="Text 9"/>
          <p:cNvSpPr/>
          <p:nvPr/>
        </p:nvSpPr>
        <p:spPr>
          <a:xfrm>
            <a:off x="8336637" y="4207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Easy to Scale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336637" y="478821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structured content and automatic routing make your blog highly maintainable and scalable.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59676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4" name="Text 12"/>
          <p:cNvSpPr/>
          <p:nvPr/>
        </p:nvSpPr>
        <p:spPr>
          <a:xfrm>
            <a:off x="8336637" y="6045518"/>
            <a:ext cx="3299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Out-of-the-Box Features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36637" y="662666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 from built-in pagination and dynamic detail pages, saving development time.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Content Management with Headless Notion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how Notion is leveraged as a headless CMS to provide a flexible and efficient content management solution for our blog, enabling seamless content updates and a user-friendly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854631"/>
            <a:ext cx="9072443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Dive: Notion as a Headless CMS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329" y="202811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Notion?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30329" y="2588776"/>
            <a:ext cx="6330315" cy="1331357"/>
          </a:xfrm>
          <a:prstGeom prst="roundRect">
            <a:avLst>
              <a:gd name="adj" fmla="val 8242"/>
            </a:avLst>
          </a:prstGeom>
          <a:noFill/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5" name="Shape 3"/>
          <p:cNvSpPr/>
          <p:nvPr/>
        </p:nvSpPr>
        <p:spPr>
          <a:xfrm>
            <a:off x="707469" y="2588776"/>
            <a:ext cx="91440" cy="1331357"/>
          </a:xfrm>
          <a:prstGeom prst="roundRect">
            <a:avLst>
              <a:gd name="adj" fmla="val 9584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6" name="Text 4"/>
          <p:cNvSpPr/>
          <p:nvPr/>
        </p:nvSpPr>
        <p:spPr>
          <a:xfrm>
            <a:off x="1030367" y="2820233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30367" y="3354824"/>
            <a:ext cx="579882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non-developers to manage content with ease.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0329" y="4128730"/>
            <a:ext cx="6330315" cy="1331357"/>
          </a:xfrm>
          <a:prstGeom prst="roundRect">
            <a:avLst>
              <a:gd name="adj" fmla="val 8242"/>
            </a:avLst>
          </a:prstGeom>
          <a:noFill/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9" name="Shape 7"/>
          <p:cNvSpPr/>
          <p:nvPr/>
        </p:nvSpPr>
        <p:spPr>
          <a:xfrm>
            <a:off x="707469" y="4128730"/>
            <a:ext cx="91440" cy="1331357"/>
          </a:xfrm>
          <a:prstGeom prst="roundRect">
            <a:avLst>
              <a:gd name="adj" fmla="val 9584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0" name="Text 8"/>
          <p:cNvSpPr/>
          <p:nvPr/>
        </p:nvSpPr>
        <p:spPr>
          <a:xfrm>
            <a:off x="1030367" y="4360188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Updates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030367" y="4894778"/>
            <a:ext cx="579882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changes reflect instantly without code modifications.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0329" y="5668685"/>
            <a:ext cx="6330315" cy="1331357"/>
          </a:xfrm>
          <a:prstGeom prst="roundRect">
            <a:avLst>
              <a:gd name="adj" fmla="val 8242"/>
            </a:avLst>
          </a:prstGeom>
          <a:noFill/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3" name="Shape 11"/>
          <p:cNvSpPr/>
          <p:nvPr/>
        </p:nvSpPr>
        <p:spPr>
          <a:xfrm>
            <a:off x="707469" y="5668685"/>
            <a:ext cx="91440" cy="1331357"/>
          </a:xfrm>
          <a:prstGeom prst="roundRect">
            <a:avLst>
              <a:gd name="adj" fmla="val 95844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4" name="Text 12"/>
          <p:cNvSpPr/>
          <p:nvPr/>
        </p:nvSpPr>
        <p:spPr>
          <a:xfrm>
            <a:off x="1030367" y="5900142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Centralized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30367" y="6434733"/>
            <a:ext cx="579882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single source of truth for all blog content.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7376" y="202811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Integration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77376" y="2562701"/>
            <a:ext cx="6330315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credentials (NOTION_TOKEN, NOTION_DATABASE_ID). The core logic resides in: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7376" y="3433405"/>
            <a:ext cx="633031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src/lib/notion.ts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Fetches articles.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7376" y="3855482"/>
            <a:ext cx="633031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src/lib/helper.ts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Converts Notion pages to Markdown.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7376" y="4392335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is rendered by: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77376" y="4913948"/>
            <a:ext cx="633031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src/pages/articles/[page].astro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Pagination.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77376" y="5336024"/>
            <a:ext cx="633031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src/pages/articles/[slug].astro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Article display.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77376" y="5919788"/>
            <a:ext cx="6330315" cy="1220510"/>
          </a:xfrm>
          <a:prstGeom prst="roundRect">
            <a:avLst>
              <a:gd name="adj" fmla="val 7181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73" y="6226612"/>
            <a:ext cx="260747" cy="208598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8255317" y="6180534"/>
            <a:ext cx="544377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b="1" dirty="0"/>
              <a:t>Update content via Notion → Redeploy to reflect changes</a:t>
            </a:r>
            <a:br>
              <a:rPr lang="en-US" sz="1600" dirty="0"/>
            </a:br>
            <a:r>
              <a:rPr lang="en-US" sz="1600" i="1" dirty="0"/>
              <a:t>(Optional: Set up automation for real-time updates)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788</Words>
  <Application>Microsoft Macintosh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Instrument Sans Semi Bold</vt:lpstr>
      <vt:lpstr>Arial</vt:lpstr>
      <vt:lpstr>Roboto</vt:lpstr>
      <vt:lpstr>Consolas</vt:lpstr>
      <vt:lpstr>Instrument Sans Medium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Phuc Nguyen Hoang</cp:lastModifiedBy>
  <cp:revision>9</cp:revision>
  <dcterms:created xsi:type="dcterms:W3CDTF">2025-07-19T09:23:58Z</dcterms:created>
  <dcterms:modified xsi:type="dcterms:W3CDTF">2025-07-19T09:58:29Z</dcterms:modified>
</cp:coreProperties>
</file>